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65" r:id="rId4"/>
    <p:sldId id="283" r:id="rId5"/>
    <p:sldId id="284" r:id="rId6"/>
    <p:sldId id="286" r:id="rId7"/>
    <p:sldId id="289" r:id="rId8"/>
    <p:sldId id="294" r:id="rId9"/>
    <p:sldId id="293" r:id="rId10"/>
    <p:sldId id="292" r:id="rId11"/>
    <p:sldId id="291" r:id="rId12"/>
    <p:sldId id="298" r:id="rId13"/>
    <p:sldId id="297" r:id="rId14"/>
    <p:sldId id="299" r:id="rId15"/>
    <p:sldId id="296" r:id="rId16"/>
    <p:sldId id="303" r:id="rId17"/>
    <p:sldId id="304" r:id="rId18"/>
    <p:sldId id="305" r:id="rId19"/>
    <p:sldId id="295" r:id="rId20"/>
    <p:sldId id="300" r:id="rId21"/>
    <p:sldId id="301" r:id="rId22"/>
    <p:sldId id="302" r:id="rId23"/>
    <p:sldId id="306" r:id="rId24"/>
    <p:sldId id="311" r:id="rId25"/>
    <p:sldId id="310" r:id="rId26"/>
    <p:sldId id="312" r:id="rId27"/>
    <p:sldId id="309" r:id="rId28"/>
    <p:sldId id="308" r:id="rId29"/>
    <p:sldId id="321" r:id="rId30"/>
    <p:sldId id="315" r:id="rId31"/>
    <p:sldId id="318" r:id="rId32"/>
    <p:sldId id="317" r:id="rId33"/>
    <p:sldId id="319" r:id="rId34"/>
    <p:sldId id="322" r:id="rId35"/>
    <p:sldId id="328" r:id="rId36"/>
    <p:sldId id="323" r:id="rId37"/>
    <p:sldId id="324" r:id="rId38"/>
    <p:sldId id="325" r:id="rId39"/>
    <p:sldId id="326" r:id="rId40"/>
    <p:sldId id="327" r:id="rId41"/>
    <p:sldId id="329" r:id="rId42"/>
    <p:sldId id="330" r:id="rId43"/>
    <p:sldId id="331" r:id="rId44"/>
    <p:sldId id="332" r:id="rId45"/>
    <p:sldId id="333" r:id="rId46"/>
    <p:sldId id="334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B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4474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64886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6318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94725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92383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5754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21753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4340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4658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5675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1965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C118-E639-4918-B84B-94B1C9DC9229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CBC3-E76F-4EFB-B28A-419E456740A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772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64D64B-161A-41D6-93EC-F5FC0BBFCF3C}" type="datetimeFigureOut">
              <a:rPr lang="tr-TR" smtClean="0"/>
              <a:pPr/>
              <a:t>02.03.2016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302560-4451-4FCB-A8C1-56A361B4150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63688" y="0"/>
            <a:ext cx="5997352" cy="1828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T.C.</a:t>
            </a:r>
            <a:br>
              <a:rPr lang="tr-TR" sz="2800" dirty="0" smtClean="0"/>
            </a:br>
            <a:r>
              <a:rPr lang="tr-TR" sz="2800" dirty="0" smtClean="0"/>
              <a:t>ÇAYIROVA KAYMAKAMLIĞI</a:t>
            </a:r>
            <a:br>
              <a:rPr lang="tr-TR" sz="2800" dirty="0" smtClean="0"/>
            </a:br>
            <a:r>
              <a:rPr lang="tr-TR" sz="2800" dirty="0" smtClean="0"/>
              <a:t>İLÇE MİLLİ EĞİTİM MÜDÜRLÜĞÜ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47664" y="3212976"/>
            <a:ext cx="6400800" cy="17526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OKUL MÜDÜRLERİ TOPLANTISI</a:t>
            </a:r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3707904" y="6021288"/>
            <a:ext cx="1446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ÇAYIROVA - 2016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25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59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24744"/>
            <a:ext cx="864096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24744"/>
            <a:ext cx="8640960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96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59" cy="56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24744"/>
            <a:ext cx="8640960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GÜNDEM MADDELERİ</a:t>
            </a:r>
            <a:endParaRPr lang="tr-TR" sz="3200" dirty="0"/>
          </a:p>
        </p:txBody>
      </p:sp>
      <p:sp>
        <p:nvSpPr>
          <p:cNvPr id="5" name="Metin kutusu 5"/>
          <p:cNvSpPr txBox="1"/>
          <p:nvPr/>
        </p:nvSpPr>
        <p:spPr>
          <a:xfrm>
            <a:off x="611560" y="1304176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/>
              <a:t>1-) Saygı Duruşu ve İstiklal Marşının Okunması</a:t>
            </a:r>
          </a:p>
          <a:p>
            <a:pPr algn="just"/>
            <a:r>
              <a:rPr lang="tr-TR" sz="2200" dirty="0" smtClean="0"/>
              <a:t>2-) 2015 - 2016 Eğitim Öğretim Yılı 1. Dönem Değerlendirmesi</a:t>
            </a:r>
          </a:p>
          <a:p>
            <a:pPr algn="just"/>
            <a:r>
              <a:rPr lang="tr-TR" sz="2200" dirty="0" smtClean="0"/>
              <a:t>3-) Destekleme ve Yetiştirme Kursları </a:t>
            </a:r>
          </a:p>
          <a:p>
            <a:pPr algn="just"/>
            <a:r>
              <a:rPr lang="tr-TR" sz="2200" dirty="0" smtClean="0"/>
              <a:t>4-) 2015-2016 Eğitim Öğretim Yılı 2. Döneminde Başarının </a:t>
            </a:r>
          </a:p>
          <a:p>
            <a:pPr algn="just"/>
            <a:r>
              <a:rPr lang="tr-TR" sz="2200" dirty="0" smtClean="0"/>
              <a:t>Artırılmasına Yönelik Tedbirler</a:t>
            </a:r>
          </a:p>
          <a:p>
            <a:pPr algn="just"/>
            <a:r>
              <a:rPr lang="tr-TR" sz="2200" dirty="0" smtClean="0"/>
              <a:t>5-) Mesai Saatleri </a:t>
            </a:r>
          </a:p>
          <a:p>
            <a:pPr algn="just"/>
            <a:r>
              <a:rPr lang="tr-TR" sz="2200" dirty="0" smtClean="0"/>
              <a:t>6-) Okul İçinde Yaşanan Sorunların Okul İçinde Çözüme </a:t>
            </a:r>
          </a:p>
          <a:p>
            <a:pPr algn="just"/>
            <a:r>
              <a:rPr lang="tr-TR" sz="2200" dirty="0" smtClean="0"/>
              <a:t>Kavuşturulması</a:t>
            </a:r>
          </a:p>
          <a:p>
            <a:pPr algn="just"/>
            <a:r>
              <a:rPr lang="tr-TR" sz="2200" dirty="0" smtClean="0"/>
              <a:t>7-) Öğrenci Nöbetlerinin Görüşülmesi</a:t>
            </a:r>
          </a:p>
          <a:p>
            <a:pPr algn="just"/>
            <a:r>
              <a:rPr lang="tr-TR" sz="2200" dirty="0" smtClean="0"/>
              <a:t>8-) Müdürlüğümüze Gönderilen Onay Yazılarında İlgili Mevzuata </a:t>
            </a:r>
          </a:p>
          <a:p>
            <a:pPr algn="just"/>
            <a:r>
              <a:rPr lang="tr-TR" sz="2200" dirty="0" smtClean="0"/>
              <a:t>Atıfta Bulunulması</a:t>
            </a:r>
          </a:p>
          <a:p>
            <a:pPr algn="just"/>
            <a:r>
              <a:rPr lang="tr-TR" sz="2200" dirty="0" smtClean="0"/>
              <a:t>9-) Önemli Gün ve Haftalarda Yapılacak Etkinliklerde Dikkat </a:t>
            </a:r>
          </a:p>
          <a:p>
            <a:pPr algn="just"/>
            <a:r>
              <a:rPr lang="tr-TR" sz="2200" dirty="0" smtClean="0"/>
              <a:t>Edilecek Hususlar</a:t>
            </a:r>
          </a:p>
          <a:p>
            <a:pPr algn="just"/>
            <a:r>
              <a:rPr lang="tr-TR" sz="2200" dirty="0" smtClean="0"/>
              <a:t>10-) TEOG, YGS, LYS </a:t>
            </a:r>
          </a:p>
          <a:p>
            <a:pPr algn="just"/>
            <a:r>
              <a:rPr lang="tr-TR" sz="2200" dirty="0" smtClean="0"/>
              <a:t>11-)  Bilgi Kültür Yarışmaları</a:t>
            </a:r>
          </a:p>
          <a:p>
            <a:pPr algn="just"/>
            <a:r>
              <a:rPr lang="tr-TR" sz="2200" dirty="0" smtClean="0"/>
              <a:t>12-)  Dilek, Temenni - Öneriler</a:t>
            </a:r>
          </a:p>
        </p:txBody>
      </p:sp>
    </p:spTree>
    <p:extLst>
      <p:ext uri="{BB962C8B-B14F-4D97-AF65-F5344CB8AC3E}">
        <p14:creationId xmlns="" xmlns:p14="http://schemas.microsoft.com/office/powerpoint/2010/main" val="32308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50405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ÇAYIROVA İLÇESİ 2012-2015 YGS ORTALAMASI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ÇAYIROVA İLÇESİ 2012-2015 YGS ORTALAMASI</a:t>
            </a:r>
            <a:endParaRPr lang="tr-TR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916832"/>
            <a:ext cx="8784977" cy="494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KOCAELİ İLİ 2012-2015 YGS ORTALAMASI</a:t>
            </a:r>
            <a:endParaRPr lang="tr-TR" sz="3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8928992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/>
              <a:t>OKUL BAZINDA 2015-2016 YGS ORTALAMALARI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50405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ÇAYIROVA İLÇESİ 2012-2015 LYS ORTALAMASI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EHMET\BRİFİNG\YAKALAR\Yakal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661248"/>
          </a:xfrm>
          <a:prstGeom prst="rect">
            <a:avLst/>
          </a:prstGeom>
          <a:noFill/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ÇAYIROVA İLÇESİ 2014-2016 TEOG ORTALAMASI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Autofit/>
          </a:bodyPr>
          <a:lstStyle/>
          <a:p>
            <a:r>
              <a:rPr lang="tr-TR" sz="3200" dirty="0" smtClean="0"/>
              <a:t>ÇAYIROVA İLÇESİ 2012-2015 LYS ORTALAMASI</a:t>
            </a:r>
            <a:endParaRPr lang="tr-TR" sz="3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4096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Autofit/>
          </a:bodyPr>
          <a:lstStyle/>
          <a:p>
            <a:r>
              <a:rPr lang="tr-TR" sz="3200" dirty="0" smtClean="0"/>
              <a:t>KOCAELİ İLİ 2012-2015 LYS ORTALAMASI</a:t>
            </a:r>
            <a:endParaRPr lang="tr-TR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4096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OKUL BAZINDA 2015-2016 </a:t>
            </a:r>
            <a:r>
              <a:rPr lang="tr-TR" sz="3200" dirty="0" smtClean="0">
                <a:solidFill>
                  <a:schemeClr val="tx1"/>
                </a:solidFill>
              </a:rPr>
              <a:t>YGS </a:t>
            </a:r>
            <a:r>
              <a:rPr lang="tr-TR" sz="3200" dirty="0" smtClean="0">
                <a:solidFill>
                  <a:schemeClr val="tx1"/>
                </a:solidFill>
              </a:rPr>
              <a:t>ORTALAMALARI</a:t>
            </a:r>
            <a:endParaRPr lang="tr-T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YGS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MEHMET\BRİFİNG\YAKALAR\Yakalar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61988"/>
            <a:ext cx="8784976" cy="6007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YGS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81186"/>
            <a:ext cx="8892480" cy="617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YGS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892899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YGS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84237"/>
            <a:ext cx="9001000" cy="61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YGS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556792"/>
            <a:ext cx="90364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12968" cy="50405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OKUL BAZINDA 2015-2016 </a:t>
            </a:r>
            <a:r>
              <a:rPr lang="tr-TR" sz="3200" b="1" dirty="0" smtClean="0">
                <a:solidFill>
                  <a:schemeClr val="tx1"/>
                </a:solidFill>
              </a:rPr>
              <a:t>LYS </a:t>
            </a:r>
            <a:r>
              <a:rPr lang="tr-TR" sz="3200" b="1" dirty="0" smtClean="0">
                <a:solidFill>
                  <a:schemeClr val="tx1"/>
                </a:solidFill>
              </a:rPr>
              <a:t>ORTALAMALARI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LYS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713184"/>
            <a:ext cx="9036495" cy="614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EHMET\BRİFİNG\YAKALAR\Yakala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661248"/>
          </a:xfrm>
          <a:prstGeom prst="rect">
            <a:avLst/>
          </a:prstGeom>
          <a:noFill/>
        </p:spPr>
      </p:pic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KOCAELİ İLİ 2014-2016 TEOG ORTALAMASI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LYS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703659"/>
            <a:ext cx="9036496" cy="61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LYS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38708"/>
            <a:ext cx="8964489" cy="607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LYS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92696"/>
            <a:ext cx="896448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LYS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84609"/>
            <a:ext cx="9036496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LYS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92696"/>
            <a:ext cx="8964488" cy="612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04056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OKUL BAZINDA 2015-2016 </a:t>
            </a:r>
            <a:r>
              <a:rPr lang="tr-TR" sz="3200" dirty="0" smtClean="0">
                <a:solidFill>
                  <a:schemeClr val="bg1"/>
                </a:solidFill>
              </a:rPr>
              <a:t>LYS </a:t>
            </a:r>
            <a:r>
              <a:rPr lang="tr-TR" sz="3200" dirty="0" smtClean="0">
                <a:solidFill>
                  <a:schemeClr val="bg1"/>
                </a:solidFill>
              </a:rPr>
              <a:t>ORTALAMALARI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881188"/>
            <a:ext cx="9036496" cy="38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OKULLARIMIZ 2016-1 TEOG ORTALAMALARI</a:t>
            </a:r>
            <a:endParaRPr lang="tr-T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2968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OKULLARIMIZ 2015-2 TEOG ORTALAMALARI</a:t>
            </a:r>
            <a:endParaRPr lang="tr-T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52736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OKULLARIMIZ 2015-1 TEOG ORTALAMALARI</a:t>
            </a:r>
            <a:endParaRPr lang="tr-T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568952" cy="504056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OKUL BAZINDA 2015-2016 TEOG ORTALAMALARI</a:t>
            </a:r>
            <a:endParaRPr lang="tr-T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OKUL BAZINDA 2015-2016 TEOG ORTALAMALARI</a:t>
            </a:r>
            <a:endParaRPr lang="tr-T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Özel Tasarı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320</Words>
  <Application>Microsoft Office PowerPoint</Application>
  <PresentationFormat>Ekran Gösterisi (4:3)</PresentationFormat>
  <Paragraphs>63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45</vt:i4>
      </vt:variant>
    </vt:vector>
  </HeadingPairs>
  <TitlesOfParts>
    <vt:vector size="47" baseType="lpstr">
      <vt:lpstr>Özel Tasarım</vt:lpstr>
      <vt:lpstr>Dalga Biçimi</vt:lpstr>
      <vt:lpstr>T.C. ÇAYIROVA KAYMAKAMLIĞI İLÇE MİLLİ EĞİTİM MÜDÜRLÜĞÜ</vt:lpstr>
      <vt:lpstr>GÜNDEM MADDELERİ</vt:lpstr>
      <vt:lpstr>ÇAYIROVA İLÇESİ 2014-2016 TEOG ORTALAMASI</vt:lpstr>
      <vt:lpstr>KOCAELİ İLİ 2014-2016 TEOG ORTALAMASI</vt:lpstr>
      <vt:lpstr>OKULLARIMIZ 2016-1 TEOG ORTALAMALARI</vt:lpstr>
      <vt:lpstr>OKULLARIMIZ 2015-2 TEOG ORTALAMALARI</vt:lpstr>
      <vt:lpstr>OKULLARIMIZ 2015-1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OKUL BAZINDA 2015-2016 TEOG ORTALAMALARI</vt:lpstr>
      <vt:lpstr>ÇAYIROVA İLÇESİ 2012-2015 YGS ORTALAMASI</vt:lpstr>
      <vt:lpstr>ÇAYIROVA İLÇESİ 2012-2015 YGS ORTALAMASI</vt:lpstr>
      <vt:lpstr>KOCAELİ İLİ 2012-2015 YGS ORTALAMASI</vt:lpstr>
      <vt:lpstr>OKUL BAZINDA 2015-2016 YGS ORTALAMALARI</vt:lpstr>
      <vt:lpstr>ÇAYIROVA İLÇESİ 2012-2015 LYS ORTALAMASI</vt:lpstr>
      <vt:lpstr>ÇAYIROVA İLÇESİ 2012-2015 LYS ORTALAMASI</vt:lpstr>
      <vt:lpstr>KOCAELİ İLİ 2012-2015 LYS ORTALAMASI</vt:lpstr>
      <vt:lpstr>OKUL BAZINDA 2015-2016 YGS ORTALAMALARI</vt:lpstr>
      <vt:lpstr>OKUL BAZINDA 2015-2016 YGS ORTALAMALARI</vt:lpstr>
      <vt:lpstr>OKUL BAZINDA 2015-2016 YGS ORTALAMALARI</vt:lpstr>
      <vt:lpstr>OKUL BAZINDA 2015-2016 YGS ORTALAMALARI</vt:lpstr>
      <vt:lpstr>OKUL BAZINDA 2015-2016 YGS ORTALAMALARI</vt:lpstr>
      <vt:lpstr>OKUL BAZINDA 2015-2016 YGS ORTALAMALARI</vt:lpstr>
      <vt:lpstr>OKUL BAZINDA 2015-2016 LYS ORTALAMALARI</vt:lpstr>
      <vt:lpstr>OKUL BAZINDA 2015-2016 LYS ORTALAMALARI</vt:lpstr>
      <vt:lpstr>OKUL BAZINDA 2015-2016 LYS ORTALAMALARI</vt:lpstr>
      <vt:lpstr>OKUL BAZINDA 2015-2016 LYS ORTALAMALARI</vt:lpstr>
      <vt:lpstr>OKUL BAZINDA 2015-2016 LYS ORTALAMALARI</vt:lpstr>
      <vt:lpstr>OKUL BAZINDA 2015-2016 LYS ORTALAMALARI</vt:lpstr>
      <vt:lpstr>OKUL BAZINDA 2015-2016 LYS ORTALAMALARI</vt:lpstr>
      <vt:lpstr>OKUL BAZINDA 2015-2016 LYS ORTALAMALARI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ÇAYIROVA KAYMAKAMLIĞI İLÇE MİLLİ EĞİTİM MÜDÜRLÜĞÜ</dc:title>
  <dc:creator>ws</dc:creator>
  <cp:lastModifiedBy>BUNYAMIN KOSE</cp:lastModifiedBy>
  <cp:revision>73</cp:revision>
  <dcterms:created xsi:type="dcterms:W3CDTF">2013-04-01T13:12:47Z</dcterms:created>
  <dcterms:modified xsi:type="dcterms:W3CDTF">2016-03-02T07:15:29Z</dcterms:modified>
</cp:coreProperties>
</file>